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70" r:id="rId15"/>
    <p:sldId id="269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87" d="100"/>
          <a:sy n="87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46168" y="174171"/>
            <a:ext cx="8866178" cy="6502400"/>
          </a:xfrm>
          <a:prstGeom prst="rect">
            <a:avLst/>
          </a:prstGeom>
          <a:noFill/>
          <a:ln w="38100" cap="flat" cmpd="sng" algn="ctr">
            <a:solidFill>
              <a:schemeClr val="accent4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3542" y="57150"/>
            <a:ext cx="9071430" cy="6735536"/>
          </a:xfrm>
          <a:prstGeom prst="rect">
            <a:avLst/>
          </a:prstGeom>
          <a:noFill/>
          <a:ln w="111125" cap="flat" cmpd="sng" algn="ctr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39000">
                  <a:srgbClr val="FEE7F2"/>
                </a:gs>
                <a:gs pos="50000">
                  <a:srgbClr val="F952A0"/>
                </a:gs>
                <a:gs pos="50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52600" y="2514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1600" y="6705600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মহিবুর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রসুলপুর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আজমিরিগঞ্জ,হবিগঞ্জ।০১৭২৬৪২৮৭৪৪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blipFill>
            <a:blip r:embed="rId2" cstate="print"/>
            <a:srcRect/>
            <a:stretch>
              <a:fillRect l="-1979"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>
            <a:defPPr>
              <a:defRPr lang="en-US"/>
            </a:defPPr>
            <a:lvl1pPr marL="0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433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866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9298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731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2164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8597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5029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1462" algn="l" defTabSz="107286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7742" y="3099619"/>
            <a:ext cx="3429000" cy="1861006"/>
          </a:xfrm>
          <a:prstGeom prst="ellipse">
            <a:avLst/>
          </a:prstGeom>
          <a:noFill/>
          <a:ln w="38100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  <a:sp3d extrusionH="57150">
              <a:bevelT w="38100" h="38100" prst="slope"/>
            </a:sp3d>
          </a:bodyPr>
          <a:lstStyle/>
          <a:p>
            <a:pPr algn="ctr"/>
            <a:r>
              <a:rPr lang="bn-BD" sz="8000" dirty="0">
                <a:ln w="285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8000" dirty="0">
              <a:ln w="28575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28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আজকের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পাঠে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তোমাদের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----- 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IBUR RAHMAN\Desktop\image-27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3581400" cy="2549525"/>
          </a:xfrm>
          <a:prstGeom prst="rect">
            <a:avLst/>
          </a:prstGeom>
          <a:noFill/>
        </p:spPr>
      </p:pic>
      <p:pic>
        <p:nvPicPr>
          <p:cNvPr id="1027" name="Picture 3" descr="C:\Users\MOHIBUR RAHMAN\Desktop\dsc-doctor-nurse_medivoicebd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3657600" cy="2639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67200" y="2438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ফার্মাসিস্ট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সুস্থ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রাখাতে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ওষধ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তৈরি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419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ডাক্তার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চিকিৎসা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সেবা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76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ছবির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গুলো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করছে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685800"/>
            <a:ext cx="3276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ওষুধ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তৈরি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করছে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447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যারা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ওষুধ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তৈরি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বলে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52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ফার্মাসিস্ট</a:t>
            </a:r>
            <a:r>
              <a:rPr lang="en-US" sz="2800" dirty="0" smtClean="0">
                <a:latin typeface="NikoshBAN"/>
              </a:rPr>
              <a:t> । </a:t>
            </a:r>
            <a:endParaRPr lang="en-US" sz="28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810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ডাক্তার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3733800"/>
          <a:ext cx="609600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673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বিদ্যালয়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হাসপাতাল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অফিস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828800"/>
            <a:ext cx="4419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নিচের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দেওয়া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প্রতিষ্ঠান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গুলোতে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পেশাজীবী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লেখ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4724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জোড়ায়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2743200" cy="27750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569" y="381001"/>
            <a:ext cx="2593831" cy="2286000"/>
          </a:xfrm>
          <a:prstGeom prst="snip2SameRect">
            <a:avLst>
              <a:gd name="adj1" fmla="val 22971"/>
              <a:gd name="adj2" fmla="val 0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01758"/>
            <a:ext cx="2667000" cy="2297897"/>
          </a:xfrm>
          <a:prstGeom prst="snip2SameRect">
            <a:avLst>
              <a:gd name="adj1" fmla="val 23455"/>
              <a:gd name="adj2" fmla="val 0"/>
            </a:avLst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 descr="pd2644214.jpg"/>
          <p:cNvPicPr>
            <a:picLocks noChangeAspect="1"/>
          </p:cNvPicPr>
          <p:nvPr/>
        </p:nvPicPr>
        <p:blipFill>
          <a:blip r:embed="rId4"/>
          <a:srcRect l="15294" t="14046" r="7059" b="21783"/>
          <a:stretch>
            <a:fillRect/>
          </a:stretch>
        </p:blipFill>
        <p:spPr>
          <a:xfrm>
            <a:off x="3429000" y="685800"/>
            <a:ext cx="2743200" cy="1981200"/>
          </a:xfrm>
          <a:prstGeom prst="roundRect">
            <a:avLst>
              <a:gd name="adj" fmla="val 26577"/>
            </a:avLst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6375400" y="29718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Content Placeholder 3" descr="2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132" y="2971800"/>
            <a:ext cx="2671068" cy="1904999"/>
          </a:xfrm>
          <a:prstGeom prst="plaqu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71800"/>
            <a:ext cx="2640835" cy="1905000"/>
          </a:xfrm>
          <a:prstGeom prst="rect">
            <a:avLst/>
          </a:prstGeom>
          <a:ln w="76200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5029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কোনো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যাবতীয়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একা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পারেনা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নানা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প্রয়োজনে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পরস্পরের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ওপর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নির্ভরশীল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তাই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সমাজে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সব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মর্যদার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অধিকারী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শ্রমকে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2971800"/>
          <a:ext cx="6096000" cy="18542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71800"/>
                <a:gridCol w="312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ডাক্তার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দোকান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বিক্রেতা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বিদ্যালয়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ব্যবস্থাপক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গবেষণাগার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শিক্ষক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হাসপাতাল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বিজ্ঞানী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/>
                        </a:rPr>
                        <a:t>অফিস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371600"/>
          <a:ext cx="5410200" cy="370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41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/>
                        </a:rPr>
                        <a:t>কর্মস্থলের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সাথে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বিভিন্ন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পেশার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মিল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latin typeface="NikoshBAN"/>
                        </a:rPr>
                        <a:t>কর</a:t>
                      </a:r>
                      <a:r>
                        <a:rPr lang="en-US" baseline="0" dirty="0" smtClean="0">
                          <a:latin typeface="NikoshBAN"/>
                        </a:rPr>
                        <a:t>।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28600"/>
          <a:ext cx="2971800" cy="38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971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/>
                        </a:rPr>
                        <a:t>একক</a:t>
                      </a:r>
                      <a:r>
                        <a:rPr lang="en-US" dirty="0" smtClean="0">
                          <a:latin typeface="NikoshBAN"/>
                        </a:rPr>
                        <a:t> </a:t>
                      </a:r>
                      <a:r>
                        <a:rPr lang="en-US" dirty="0" err="1" smtClean="0">
                          <a:latin typeface="NikoshBAN"/>
                        </a:rPr>
                        <a:t>কাজ</a:t>
                      </a:r>
                      <a:r>
                        <a:rPr lang="en-US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1431258" cy="20327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038600"/>
            <a:ext cx="6934200" cy="954107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নং পৃষ্ঠা খোলে নিরবে পড়।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06311"/>
            <a:ext cx="4038600" cy="23798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81200" y="914400"/>
            <a:ext cx="5334000" cy="762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5991">
            <a:off x="6485952" y="1167040"/>
            <a:ext cx="2351796" cy="519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42672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485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বিদেশ থেকে পণ্য আমদানি করেন কে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2098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9890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23606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1141412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3124200"/>
            <a:ext cx="1828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বিচারক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3124200"/>
            <a:ext cx="2209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আইনজীবী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896380"/>
            <a:ext cx="1828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পুলিশ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896380"/>
            <a:ext cx="1828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ব্যবসায়ী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95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79120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বিচারক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5029200"/>
            <a:ext cx="4267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715000"/>
            <a:ext cx="4191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029200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ব্যবসায়ী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3733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5638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228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457200"/>
            <a:ext cx="2351796" cy="5193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010400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NikoshBAN"/>
              </a:rPr>
              <a:t>হাসপাতালে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ধরনের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পেশাজীবীরা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NikoshBAN"/>
              </a:rPr>
              <a:t>সকল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সাথে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কেমন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আচরণ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উচিত</a:t>
            </a:r>
            <a:r>
              <a:rPr lang="en-US" sz="2800" dirty="0" smtClean="0">
                <a:latin typeface="NikoshBAN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কাজটিকে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তোমার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সবচেয়ে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কঠিন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হয়</a:t>
            </a:r>
            <a:r>
              <a:rPr lang="en-US" sz="2800" dirty="0" smtClean="0">
                <a:latin typeface="NikoshBAN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NikoshBAN"/>
              </a:rPr>
              <a:t>তুমি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ভবিষ্যতে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চাও</a:t>
            </a:r>
            <a:r>
              <a:rPr lang="en-US" sz="2800" dirty="0" smtClean="0">
                <a:latin typeface="NikoshBAN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MOHIBUR RAHMAN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5955323" cy="3352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2800" y="762000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029200"/>
            <a:ext cx="71628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206BE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জানা আরোও তিনটি পেশার নাম ও তাঁরা কে কী  কাজ করেন তা লিখে আনবে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2350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ATAUR PICTUR\PICTURE\ROSE\Two-animated-blue-birds-on-a-branc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2437928" cy="1784120"/>
          </a:xfrm>
          <a:prstGeom prst="rect">
            <a:avLst/>
          </a:prstGeom>
          <a:noFill/>
        </p:spPr>
      </p:pic>
      <p:pic>
        <p:nvPicPr>
          <p:cNvPr id="4" name="Picture 3" descr="F:\ATAUR PICTUR\PICTURE\ROSE\Two-animated-blue-birds-on-a-branc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472" y="2362200"/>
            <a:ext cx="2437928" cy="1784120"/>
          </a:xfrm>
          <a:prstGeom prst="rect">
            <a:avLst/>
          </a:prstGeom>
          <a:noFill/>
        </p:spPr>
      </p:pic>
      <p:pic>
        <p:nvPicPr>
          <p:cNvPr id="5" name="Picture 4" descr="F:\ATAUR PICTUR\PICTURE\FLOWER\01960,851977..01749312727 (6).jpg"/>
          <p:cNvPicPr>
            <a:picLocks noChangeAspect="1" noChangeArrowheads="1"/>
          </p:cNvPicPr>
          <p:nvPr/>
        </p:nvPicPr>
        <p:blipFill>
          <a:blip r:embed="rId3" cstate="print"/>
          <a:srcRect l="-400" r="-400" b="968"/>
          <a:stretch>
            <a:fillRect/>
          </a:stretch>
        </p:blipFill>
        <p:spPr bwMode="auto">
          <a:xfrm>
            <a:off x="2590800" y="914400"/>
            <a:ext cx="4114800" cy="3759653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371600" y="3733800"/>
            <a:ext cx="6629400" cy="26670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C00000"/>
                  </a:solidFill>
                  <a:prstDash val="dash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সবাইকে  ধন্যবাদ </a:t>
            </a:r>
            <a:endParaRPr lang="en-US" sz="3200" dirty="0">
              <a:ln>
                <a:solidFill>
                  <a:srgbClr val="C00000"/>
                </a:solidFill>
                <a:prstDash val="dash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32766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A9138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b="1" dirty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bn-BD" sz="3200" b="1" dirty="0">
              <a:solidFill>
                <a:srgbClr val="A9138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৭ </a:t>
            </a:r>
          </a:p>
          <a:p>
            <a:r>
              <a:rPr lang="en-US" sz="3200" b="1" dirty="0" err="1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চাকরিজীবী</a:t>
            </a:r>
            <a:r>
              <a:rPr lang="en-US" sz="3200" b="1" dirty="0" smtClean="0">
                <a:solidFill>
                  <a:srgbClr val="A9138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A9138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63" b="34870"/>
          <a:stretch/>
        </p:blipFill>
        <p:spPr>
          <a:xfrm rot="5400000">
            <a:off x="3793191" y="2455209"/>
            <a:ext cx="1407138" cy="45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63" b="34870"/>
          <a:stretch/>
        </p:blipFill>
        <p:spPr>
          <a:xfrm rot="5400000">
            <a:off x="3793191" y="3903009"/>
            <a:ext cx="1407138" cy="45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63" r="62093" b="34870"/>
          <a:stretch/>
        </p:blipFill>
        <p:spPr>
          <a:xfrm rot="5400000">
            <a:off x="4230059" y="6209341"/>
            <a:ext cx="533401" cy="459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63" b="34870"/>
          <a:stretch/>
        </p:blipFill>
        <p:spPr>
          <a:xfrm rot="5400000">
            <a:off x="3793191" y="5274609"/>
            <a:ext cx="1407138" cy="45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276600"/>
            <a:ext cx="3886200" cy="2185214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মহিবুর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রসুলপুর সরকারি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2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বিদ্যালয়।আজমিরী গঞ্জ ,হবি গঞ্জ </a:t>
            </a:r>
            <a:endParaRPr lang="en-US" sz="2400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মোবাঃ ০১৭</a:t>
            </a:r>
            <a:r>
              <a:rPr lang="en-US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২৬৪২৮৭৪৪ </a:t>
            </a:r>
            <a:r>
              <a:rPr lang="bn-BD" sz="28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c\Desktop\FB_IMG_1498992947289.jpg">
            <a:extLst>
              <a:ext uri="{FF2B5EF4-FFF2-40B4-BE49-F238E27FC236}">
                <a16:creationId xmlns="" xmlns:a16="http://schemas.microsoft.com/office/drawing/2014/main" id="{3E5EE334-1576-4FA7-9B9D-ADA411D8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"/>
            <a:ext cx="1331913" cy="16922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C:\Users\as\Desktop\jjj\f\IMG_20170803_1136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11" t="33214" r="29438" b="25599"/>
          <a:stretch/>
        </p:blipFill>
        <p:spPr bwMode="auto">
          <a:xfrm>
            <a:off x="6553200" y="762000"/>
            <a:ext cx="2057400" cy="215219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581400"/>
            <a:ext cx="80772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৬.২.২বিভিন্ন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৬.৩.২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9391" y="1379318"/>
            <a:ext cx="6096000" cy="1588"/>
          </a:xfrm>
          <a:prstGeom prst="line">
            <a:avLst/>
          </a:prstGeom>
          <a:ln w="28575">
            <a:solidFill>
              <a:srgbClr val="007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16200000">
            <a:off x="1478225" y="912229"/>
            <a:ext cx="536326" cy="88075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944200" y="903617"/>
            <a:ext cx="522490" cy="88075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6"/>
          <p:cNvSpPr/>
          <p:nvPr/>
        </p:nvSpPr>
        <p:spPr>
          <a:xfrm>
            <a:off x="914400" y="228600"/>
            <a:ext cx="6934200" cy="1257300"/>
          </a:xfrm>
          <a:prstGeom prst="snip2DiagRect">
            <a:avLst>
              <a:gd name="adj1" fmla="val 15990"/>
              <a:gd name="adj2" fmla="val 16667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19799991" rev="0"/>
            </a:camera>
            <a:lightRig rig="glow" dir="t">
              <a:rot lat="0" lon="0" rev="174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bIns="91440" rtlCol="0" anchor="ctr" anchorCtr="0">
            <a:sp3d extrusionH="57150" contourW="12700" prstMaterial="powder">
              <a:extrusionClr>
                <a:srgbClr val="FF00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bn-BD" sz="8000" dirty="0" smtClean="0">
                <a:ln w="25400" cmpd="tri">
                  <a:solidFill>
                    <a:srgbClr val="FFFF00"/>
                  </a:solidFill>
                  <a:prstDash val="sysDash"/>
                </a:ln>
                <a:solidFill>
                  <a:srgbClr val="66FF66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  শিখনফল </a:t>
            </a:r>
            <a:endParaRPr lang="en-US" sz="8000" dirty="0">
              <a:ln w="25400" cmpd="tri">
                <a:solidFill>
                  <a:srgbClr val="FFFF00"/>
                </a:solidFill>
                <a:prstDash val="sysDash"/>
              </a:ln>
              <a:solidFill>
                <a:srgbClr val="66FF66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990600"/>
            <a:ext cx="7315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  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57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থেকে শিক্ষার্থীরা </a:t>
            </a:r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38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পেশা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কী</a:t>
            </a:r>
            <a:r>
              <a:rPr lang="en-US" sz="2800" b="1" dirty="0" smtClean="0">
                <a:latin typeface="NikoshBAN"/>
              </a:rPr>
              <a:t>? </a:t>
            </a:r>
            <a:endParaRPr lang="en-US" sz="2800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জীবিকা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নির্বাহের</a:t>
            </a:r>
            <a:r>
              <a:rPr lang="en-US" sz="2800" b="1" dirty="0" smtClean="0">
                <a:latin typeface="NikoshBAN"/>
              </a:rPr>
              <a:t>  </a:t>
            </a:r>
            <a:r>
              <a:rPr lang="en-US" sz="2800" b="1" dirty="0" err="1" smtClean="0">
                <a:latin typeface="NikoshBAN"/>
              </a:rPr>
              <a:t>জন্য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যে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কাজটি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করা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হয়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সেটি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পেশা</a:t>
            </a:r>
            <a:r>
              <a:rPr lang="en-US" sz="2800" b="1" dirty="0" smtClean="0">
                <a:latin typeface="NikoshBAN"/>
              </a:rPr>
              <a:t>।   </a:t>
            </a:r>
            <a:endParaRPr lang="en-US" sz="28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তোমরা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পেশাগত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সুর্ম্পকে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</a:t>
            </a:r>
            <a:r>
              <a:rPr lang="en-US" sz="2800" dirty="0" smtClean="0">
                <a:latin typeface="NikoshBAN"/>
              </a:rPr>
              <a:t>।  </a:t>
            </a:r>
            <a:endParaRPr lang="en-US" sz="2800" dirty="0">
              <a:latin typeface="NikoshBAN"/>
            </a:endParaRPr>
          </a:p>
        </p:txBody>
      </p:sp>
      <p:pic>
        <p:nvPicPr>
          <p:cNvPr id="6" name="Picture 5" descr="Photo0050.jpg"/>
          <p:cNvPicPr>
            <a:picLocks noChangeAspect="1"/>
          </p:cNvPicPr>
          <p:nvPr/>
        </p:nvPicPr>
        <p:blipFill>
          <a:blip r:embed="rId2" cstate="screen">
            <a:lum bright="27000" contrast="60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9272" r="83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7275"/>
          <a:stretch>
            <a:fillRect/>
          </a:stretch>
        </p:blipFill>
        <p:spPr>
          <a:xfrm rot="5400000">
            <a:off x="-297145" y="1211545"/>
            <a:ext cx="3108960" cy="2514671"/>
          </a:xfrm>
          <a:prstGeom prst="rect">
            <a:avLst/>
          </a:prstGeom>
          <a:ln w="7620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e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52600"/>
            <a:ext cx="3048002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3124200"/>
            <a:ext cx="1752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প্রকৌশলী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C:\Users\ATAUR RAHMAN\Desktop\pesha\bo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91000"/>
            <a:ext cx="3505200" cy="2133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43000" y="632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ব্যবসায়ী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OHIBUR RAHMAN\Downloads\image_271325.congested offi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191000"/>
            <a:ext cx="2971800" cy="2133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3733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OHIBUR RAHMAN\Desktop\dsc-doctor-nurse_medivoicebd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676401"/>
            <a:ext cx="2971800" cy="2057400"/>
          </a:xfrm>
          <a:prstGeom prst="rect">
            <a:avLst/>
          </a:prstGeom>
          <a:noFill/>
        </p:spPr>
      </p:pic>
      <p:pic>
        <p:nvPicPr>
          <p:cNvPr id="1028" name="Picture 4" descr="C:\Users\MOHIBUR RAHMAN\Desktop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4191000"/>
            <a:ext cx="1362075" cy="21621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5000" y="3667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/>
              </a:rPr>
              <a:t>ডাক্তার</a:t>
            </a:r>
            <a:r>
              <a:rPr lang="en-US" sz="2800" b="1" dirty="0" smtClean="0">
                <a:latin typeface="NikoshBAN"/>
              </a:rPr>
              <a:t> 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6334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/>
              </a:rPr>
              <a:t>অফিস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en-US" sz="2800" b="1" dirty="0" err="1" smtClean="0">
                <a:latin typeface="NikoshBAN"/>
              </a:rPr>
              <a:t>কর্মি</a:t>
            </a:r>
            <a:endParaRPr lang="en-US" sz="2800" b="1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47935"/>
            <a:ext cx="2590800" cy="461665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63347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নার্স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514600" y="1295400"/>
            <a:ext cx="4114800" cy="3540738"/>
            <a:chOff x="4038600" y="1640862"/>
            <a:chExt cx="3202320" cy="300733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07" t="32063" r="35017" b="34870"/>
            <a:stretch/>
          </p:blipFill>
          <p:spPr>
            <a:xfrm rot="5400000">
              <a:off x="6439860" y="1942140"/>
              <a:ext cx="381000" cy="45912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6726891" y="3483909"/>
              <a:ext cx="416538" cy="45912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063" r="67509" b="34870"/>
            <a:stretch/>
          </p:blipFill>
          <p:spPr>
            <a:xfrm rot="5400000">
              <a:off x="6325560" y="3885240"/>
              <a:ext cx="457200" cy="45912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07" t="32063" r="35017" b="34870"/>
            <a:stretch/>
          </p:blipFill>
          <p:spPr>
            <a:xfrm rot="5400000">
              <a:off x="5449260" y="4228140"/>
              <a:ext cx="381000" cy="45912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4059891" y="3143571"/>
              <a:ext cx="416538" cy="45912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063" r="67509" b="34870"/>
            <a:stretch/>
          </p:blipFill>
          <p:spPr>
            <a:xfrm rot="5400000">
              <a:off x="4496760" y="3961440"/>
              <a:ext cx="457200" cy="45912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07" t="32063" r="35017" b="34870"/>
            <a:stretch/>
          </p:blipFill>
          <p:spPr>
            <a:xfrm rot="5400000">
              <a:off x="4230060" y="3542340"/>
              <a:ext cx="381000" cy="45912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4974291" y="4169709"/>
              <a:ext cx="416538" cy="45912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063" r="67509" b="34870"/>
            <a:stretch/>
          </p:blipFill>
          <p:spPr>
            <a:xfrm rot="5400000">
              <a:off x="4039560" y="2742240"/>
              <a:ext cx="457200" cy="45912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07" t="32063" r="35017" b="34870"/>
            <a:stretch/>
          </p:blipFill>
          <p:spPr>
            <a:xfrm rot="5400000">
              <a:off x="4153860" y="2323140"/>
              <a:ext cx="381000" cy="45912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4362770" y="1959909"/>
              <a:ext cx="416538" cy="45912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063" r="67509" b="34870"/>
            <a:stretch/>
          </p:blipFill>
          <p:spPr>
            <a:xfrm rot="5400000">
              <a:off x="4725360" y="1751640"/>
              <a:ext cx="457200" cy="45912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6650691" y="2264709"/>
              <a:ext cx="416538" cy="4591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5888691" y="4169709"/>
              <a:ext cx="416538" cy="45912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07" t="32063" r="35017" b="34870"/>
            <a:stretch/>
          </p:blipFill>
          <p:spPr>
            <a:xfrm rot="5400000">
              <a:off x="5144460" y="1637340"/>
              <a:ext cx="381000" cy="45912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398" t="32063" b="34870"/>
            <a:stretch/>
          </p:blipFill>
          <p:spPr>
            <a:xfrm rot="5400000">
              <a:off x="5507691" y="1619571"/>
              <a:ext cx="416538" cy="45912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907" t="32063" r="35017" b="34870"/>
            <a:stretch/>
          </p:blipFill>
          <p:spPr>
            <a:xfrm rot="5400000">
              <a:off x="6820860" y="3085140"/>
              <a:ext cx="381000" cy="45912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063" r="67509" b="34870"/>
            <a:stretch/>
          </p:blipFill>
          <p:spPr>
            <a:xfrm rot="5400000">
              <a:off x="5944560" y="1675440"/>
              <a:ext cx="457200" cy="45912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063" r="67509" b="34870"/>
            <a:stretch/>
          </p:blipFill>
          <p:spPr>
            <a:xfrm rot="5400000">
              <a:off x="6782760" y="2666040"/>
              <a:ext cx="457200" cy="45912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200400" y="2590800"/>
            <a:ext cx="262283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7620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চাকরিজীবী</a:t>
            </a:r>
            <a:endParaRPr lang="en-US" sz="4000" b="1" dirty="0">
              <a:ln w="7620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4138990" cy="4114800"/>
          </a:xfrm>
          <a:prstGeom prst="flowChart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400"/>
            <a:ext cx="4329405" cy="4114800"/>
          </a:xfrm>
          <a:prstGeom prst="flowChart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Callout 5"/>
          <p:cNvSpPr/>
          <p:nvPr/>
        </p:nvSpPr>
        <p:spPr>
          <a:xfrm>
            <a:off x="3048000" y="228600"/>
            <a:ext cx="2789546" cy="1084421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1.48148E-6 L -0.00243 0.1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OHIBUR RAHMAN\Downloads\222.jpg"/>
          <p:cNvPicPr>
            <a:picLocks noChangeAspect="1" noChangeArrowheads="1"/>
          </p:cNvPicPr>
          <p:nvPr/>
        </p:nvPicPr>
        <p:blipFill>
          <a:blip r:embed="rId2"/>
          <a:srcRect l="2146" t="48027"/>
          <a:stretch>
            <a:fillRect/>
          </a:stretch>
        </p:blipFill>
        <p:spPr bwMode="auto">
          <a:xfrm>
            <a:off x="152400" y="3505200"/>
            <a:ext cx="4343400" cy="2886075"/>
          </a:xfrm>
          <a:prstGeom prst="rect">
            <a:avLst/>
          </a:prstGeom>
          <a:noFill/>
        </p:spPr>
      </p:pic>
      <p:pic>
        <p:nvPicPr>
          <p:cNvPr id="2052" name="Picture 4" descr="C:\Users\MOHIBUR RAHMAN\Downloads\image_271325.congested 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4267200" cy="28194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114800" y="1143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অফিস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কর্মি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?  </a:t>
            </a:r>
            <a:endParaRPr lang="en-US" sz="2800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3048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মানুষের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বিভিন্ন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প্রয়োজনে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তথ্য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সরবরাহ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সাহায্য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</a:t>
            </a:r>
            <a:r>
              <a:rPr lang="en-US" sz="2800" dirty="0" err="1" smtClean="0">
                <a:latin typeface="NikoshBAN"/>
              </a:rPr>
              <a:t>অফিসের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নানা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তারা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প্রয়োজনে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কম্পিউটার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ইন্টারনেট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ব্যবহার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থাকেন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3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ছবির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মাধ্যমে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আলোচনা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ব্যবসায়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বিক্রয়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ব্যবস্থাপনা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pic>
        <p:nvPicPr>
          <p:cNvPr id="3" name="Picture 3" descr="C:\Users\ATAUR RAHMAN\Desktop\pesha\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3886200" cy="25908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638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দোকানে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মার্কেটে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মানুষ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চাকরি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</a:t>
            </a:r>
            <a:r>
              <a:rPr lang="en-US" sz="2800" dirty="0" smtClean="0">
                <a:latin typeface="NikoshBAN"/>
              </a:rPr>
              <a:t> ।  </a:t>
            </a:r>
            <a:endParaRPr lang="en-US" sz="2800" dirty="0">
              <a:latin typeface="NikoshBAN"/>
            </a:endParaRPr>
          </a:p>
        </p:txBody>
      </p:sp>
      <p:pic>
        <p:nvPicPr>
          <p:cNvPr id="6" name="Picture 5" descr="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3844367" cy="2590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838200"/>
            <a:ext cx="5486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ছবিতে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দেখা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যাচ্ছে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419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দোকানে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পণ্য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ক্রয়-বিক্রয়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করছে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TAUR RAHMAN\Desktop\pesha\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86200" cy="258677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ATAUR RAHMAN\Desktop\pesha\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3830938" cy="2590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71600" y="44196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বড়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ব্যবসায়ীরা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বিদেশে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থেকে</a:t>
            </a:r>
            <a:r>
              <a:rPr lang="en-US" sz="2800" dirty="0" smtClean="0">
                <a:latin typeface="NikoshBAN"/>
              </a:rPr>
              <a:t>  </a:t>
            </a:r>
            <a:r>
              <a:rPr lang="en-US" sz="2800" dirty="0" err="1" smtClean="0">
                <a:latin typeface="NikoshBAN"/>
              </a:rPr>
              <a:t>পণ্য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আমদানি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বিদেশে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পণ্য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রপ্তানি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করেন।এ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সকল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প্রতিষ্ঠানে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অনেক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লোক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চাকরি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অন্যান্য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পেশাজীবী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pic>
        <p:nvPicPr>
          <p:cNvPr id="3" name="Picture 2" descr="hn.jpg">
            <a:extLst>
              <a:ext uri="{FF2B5EF4-FFF2-40B4-BE49-F238E27FC236}">
                <a16:creationId xmlns="" xmlns:a16="http://schemas.microsoft.com/office/drawing/2014/main" id="{9FD38D01-58C6-4FDA-84DA-E91BA0F4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4331368" cy="2743200"/>
          </a:xfrm>
          <a:prstGeom prst="rect">
            <a:avLst/>
          </a:prstGeom>
        </p:spPr>
      </p:pic>
      <p:pic>
        <p:nvPicPr>
          <p:cNvPr id="4" name="Picture 3" descr="e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43434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057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আমাদের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শিক্ষাদান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</a:t>
            </a:r>
            <a:endParaRPr lang="en-US" sz="28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2672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প্রকৌশলী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দালান</a:t>
            </a:r>
            <a:r>
              <a:rPr lang="en-US" sz="2800" dirty="0" smtClean="0">
                <a:latin typeface="NikoshBAN"/>
              </a:rPr>
              <a:t>, </a:t>
            </a:r>
            <a:r>
              <a:rPr lang="en-US" sz="2800" dirty="0" err="1" smtClean="0">
                <a:latin typeface="NikoshBAN"/>
              </a:rPr>
              <a:t>সড়ক</a:t>
            </a:r>
            <a:r>
              <a:rPr lang="en-US" sz="2800" dirty="0" smtClean="0">
                <a:latin typeface="NikoshBAN"/>
              </a:rPr>
              <a:t> ও </a:t>
            </a:r>
            <a:r>
              <a:rPr lang="en-US" sz="2800" dirty="0" err="1" smtClean="0">
                <a:latin typeface="NikoshBAN"/>
              </a:rPr>
              <a:t>সেতু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তৈরি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।  </a:t>
            </a:r>
            <a:endParaRPr lang="en-US" sz="28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066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শিক্ষক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733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প্রকৌশলীর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কী</a:t>
            </a:r>
            <a:r>
              <a:rPr lang="en-US" sz="2800" dirty="0" smtClean="0">
                <a:latin typeface="NikoshBAN"/>
              </a:rPr>
              <a:t>?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latin typeface="NikoshBAN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471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MOHIBUR RAHMAN</dc:creator>
  <cp:lastModifiedBy>MOHIBUR RAHMAN</cp:lastModifiedBy>
  <cp:revision>89</cp:revision>
  <dcterms:created xsi:type="dcterms:W3CDTF">2006-08-16T00:00:00Z</dcterms:created>
  <dcterms:modified xsi:type="dcterms:W3CDTF">2018-06-03T00:58:27Z</dcterms:modified>
</cp:coreProperties>
</file>